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B74DD5-B78F-47CC-BFF1-5483DB967D50}" v="1" dt="2024-02-12T11:36:11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11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Irene Soto Gonzalez" userId="66c845ce-a572-486b-95b0-b23d78923e8d" providerId="ADAL" clId="{66B74DD5-B78F-47CC-BFF1-5483DB967D50}"/>
    <pc:docChg chg="custSel modSld">
      <pc:chgData name="Diana Irene Soto Gonzalez" userId="66c845ce-a572-486b-95b0-b23d78923e8d" providerId="ADAL" clId="{66B74DD5-B78F-47CC-BFF1-5483DB967D50}" dt="2024-02-12T11:36:13.694" v="1" actId="478"/>
      <pc:docMkLst>
        <pc:docMk/>
      </pc:docMkLst>
      <pc:sldChg chg="addSp delSp modSp mod">
        <pc:chgData name="Diana Irene Soto Gonzalez" userId="66c845ce-a572-486b-95b0-b23d78923e8d" providerId="ADAL" clId="{66B74DD5-B78F-47CC-BFF1-5483DB967D50}" dt="2024-02-12T11:36:13.694" v="1" actId="478"/>
        <pc:sldMkLst>
          <pc:docMk/>
          <pc:sldMk cId="2878473604" sldId="258"/>
        </pc:sldMkLst>
        <pc:picChg chg="add del mod">
          <ac:chgData name="Diana Irene Soto Gonzalez" userId="66c845ce-a572-486b-95b0-b23d78923e8d" providerId="ADAL" clId="{66B74DD5-B78F-47CC-BFF1-5483DB967D50}" dt="2024-02-12T11:36:13.694" v="1" actId="478"/>
          <ac:picMkLst>
            <pc:docMk/>
            <pc:sldMk cId="2878473604" sldId="258"/>
            <ac:picMk id="3" creationId="{D1FCC5A0-C629-CBD8-6C28-E0E088A860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" y="1511"/>
            <a:ext cx="15114656" cy="1068908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889447" y="2536422"/>
            <a:ext cx="5780701" cy="14814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8918476" y="4661997"/>
            <a:ext cx="588609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2400" kern="400" spc="-5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XXX.000 €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 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5416542" cy="1057910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 flipH="1">
            <a:off x="11560028" y="9110444"/>
            <a:ext cx="3096866" cy="80496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 flipH="1">
            <a:off x="8998972" y="2573413"/>
            <a:ext cx="5657923" cy="1389107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flipH="1">
            <a:off x="9012226" y="4788451"/>
            <a:ext cx="5657923" cy="3783406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tener    (ver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1484529" y="9110444"/>
            <a:ext cx="347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4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posibles logos adicionales, en su caso (por ejemplo, beneficiarios, entidades locales, etc.), dentro del recuadro, alineado a la izquierda y, de haberlos, logos adicionales a la derecha respetando espacio entre logos y tamaños de logo hasta el límite del recuadro</a:t>
            </a: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122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Diana Irene Soto Gonzalez</cp:lastModifiedBy>
  <cp:revision>24</cp:revision>
  <cp:lastPrinted>2023-10-18T08:03:13Z</cp:lastPrinted>
  <dcterms:created xsi:type="dcterms:W3CDTF">2023-10-10T14:27:13Z</dcterms:created>
  <dcterms:modified xsi:type="dcterms:W3CDTF">2024-02-12T11:36:21Z</dcterms:modified>
</cp:coreProperties>
</file>